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7" r:id="rId3"/>
    <p:sldId id="260" r:id="rId4"/>
    <p:sldId id="307" r:id="rId5"/>
    <p:sldId id="318" r:id="rId6"/>
    <p:sldId id="308" r:id="rId7"/>
    <p:sldId id="351" r:id="rId8"/>
    <p:sldId id="268" r:id="rId9"/>
    <p:sldId id="295" r:id="rId10"/>
    <p:sldId id="267" r:id="rId11"/>
    <p:sldId id="349" r:id="rId12"/>
    <p:sldId id="350" r:id="rId13"/>
    <p:sldId id="271" r:id="rId14"/>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1090" y="394"/>
      </p:cViewPr>
      <p:guideLst>
        <p:guide orient="horz" pos="2832"/>
        <p:guide pos="2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2024/11/6</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6.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1083055" y="107137"/>
            <a:ext cx="2216150" cy="689291"/>
          </a:xfrm>
          <a:prstGeom prst="rect">
            <a:avLst/>
          </a:prstGeom>
        </p:spPr>
        <p:txBody>
          <a:bodyPr vert="horz" wrap="square" lIns="0" tIns="12065" rIns="0" bIns="0" rtlCol="0">
            <a:spAutoFit/>
          </a:bodyPr>
          <a:lstStyle/>
          <a:p>
            <a:pPr marL="12700">
              <a:lnSpc>
                <a:spcPct val="100000"/>
              </a:lnSpc>
              <a:spcBef>
                <a:spcPts val="95"/>
              </a:spcBef>
            </a:pPr>
            <a:r>
              <a:rPr sz="2200" spc="-260">
                <a:solidFill>
                  <a:srgbClr val="FFFFFF"/>
                </a:solidFill>
                <a:latin typeface="Trebuchet MS" panose="020B0603020202020204"/>
                <a:cs typeface="Trebuchet MS" panose="020B0603020202020204"/>
              </a:rPr>
              <a:t>Chongqing</a:t>
            </a:r>
            <a:r>
              <a:rPr sz="2200" spc="-535">
                <a:solidFill>
                  <a:srgbClr val="FFFFFF"/>
                </a:solidFill>
                <a:latin typeface="Trebuchet MS" panose="020B0603020202020204"/>
                <a:cs typeface="Trebuchet MS" panose="020B0603020202020204"/>
              </a:rPr>
              <a:t> </a:t>
            </a:r>
            <a:r>
              <a:rPr lang="en-US" sz="2200" spc="-535">
                <a:solidFill>
                  <a:srgbClr val="FFFFFF"/>
                </a:solidFill>
                <a:latin typeface="Trebuchet MS" panose="020B0603020202020204"/>
                <a:cs typeface="Trebuchet MS" panose="020B0603020202020204"/>
              </a:rPr>
              <a:t> </a:t>
            </a:r>
            <a:r>
              <a:rPr sz="2200" spc="-240">
                <a:solidFill>
                  <a:srgbClr val="FFFFFF"/>
                </a:solidFill>
                <a:latin typeface="Trebuchet MS" panose="020B0603020202020204"/>
                <a:cs typeface="Trebuchet MS" panose="020B0603020202020204"/>
              </a:rPr>
              <a:t>University</a:t>
            </a:r>
            <a:r>
              <a:rPr sz="2200" spc="-495">
                <a:solidFill>
                  <a:srgbClr val="FFFFFF"/>
                </a:solidFill>
                <a:latin typeface="Trebuchet MS" panose="020B0603020202020204"/>
                <a:cs typeface="Trebuchet MS" panose="020B0603020202020204"/>
              </a:rPr>
              <a:t> </a:t>
            </a:r>
            <a:r>
              <a:rPr lang="en-US" sz="2200" spc="-495">
                <a:solidFill>
                  <a:srgbClr val="FFFFFF"/>
                </a:solidFill>
                <a:latin typeface="Trebuchet MS" panose="020B0603020202020204"/>
                <a:cs typeface="Trebuchet MS" panose="020B0603020202020204"/>
              </a:rPr>
              <a:t> </a:t>
            </a:r>
            <a:r>
              <a:rPr sz="2200" spc="-235">
                <a:solidFill>
                  <a:srgbClr val="FFFFFF"/>
                </a:solidFill>
                <a:latin typeface="Trebuchet MS" panose="020B0603020202020204"/>
                <a:cs typeface="Trebuchet MS" panose="020B0603020202020204"/>
              </a:rPr>
              <a:t>of</a:t>
            </a:r>
            <a:r>
              <a:rPr lang="en-US" sz="2200">
                <a:latin typeface="Trebuchet MS" panose="020B0603020202020204"/>
                <a:cs typeface="Trebuchet MS" panose="020B0603020202020204"/>
              </a:rPr>
              <a:t> </a:t>
            </a:r>
            <a:r>
              <a:rPr sz="2200" spc="-285">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a:solidFill>
                  <a:srgbClr val="D9D9D9"/>
                </a:solidFill>
                <a:latin typeface="Trebuchet MS" panose="020B0603020202020204"/>
                <a:cs typeface="Trebuchet MS" panose="020B0603020202020204"/>
              </a:rPr>
              <a:t>Advanced</a:t>
            </a:r>
            <a:r>
              <a:rPr sz="1800" spc="-500">
                <a:solidFill>
                  <a:srgbClr val="D9D9D9"/>
                </a:solidFill>
                <a:latin typeface="Trebuchet MS" panose="020B0603020202020204"/>
                <a:cs typeface="Trebuchet MS" panose="020B0603020202020204"/>
              </a:rPr>
              <a:t> </a:t>
            </a:r>
            <a:r>
              <a:rPr lang="en-US" sz="1800" spc="-50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Techniqueof </a:t>
            </a:r>
            <a:r>
              <a:rPr sz="1800" spc="-8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0" y="932764"/>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8801100" y="5764530"/>
            <a:ext cx="3014980" cy="258445"/>
          </a:xfrm>
          <a:prstGeom prst="rect">
            <a:avLst/>
          </a:prstGeom>
        </p:spPr>
        <p:txBody>
          <a:bodyPr vert="horz" wrap="square" lIns="0" tIns="12700" rIns="0" bIns="0" rtlCol="0">
            <a:spAutoFit/>
          </a:bodyPr>
          <a:lstStyle/>
          <a:p>
            <a:pPr marL="12700">
              <a:lnSpc>
                <a:spcPct val="100000"/>
              </a:lnSpc>
              <a:spcBef>
                <a:spcPts val="100"/>
              </a:spcBef>
            </a:pPr>
            <a:r>
              <a:rPr lang="en-US" sz="1600" b="1" spc="150">
                <a:solidFill>
                  <a:srgbClr val="1F4E79"/>
                </a:solidFill>
                <a:latin typeface="Noto Sans Mono CJK HK"/>
                <a:cs typeface="Noto Sans Mono CJK HK"/>
              </a:rPr>
              <a:t>Reported by Le</a:t>
            </a:r>
            <a:r>
              <a:rPr lang="en-US" altLang="zh-CN" sz="1600" b="1" spc="150">
                <a:solidFill>
                  <a:srgbClr val="1F4E79"/>
                </a:solidFill>
                <a:latin typeface="Noto Sans Mono CJK HK"/>
                <a:cs typeface="Noto Sans Mono CJK HK"/>
              </a:rPr>
              <a:t>l</a:t>
            </a:r>
            <a:r>
              <a:rPr lang="en-US" sz="1600" b="1" spc="150">
                <a:solidFill>
                  <a:srgbClr val="1F4E79"/>
                </a:solidFill>
                <a:latin typeface="Noto Sans Mono CJK HK"/>
                <a:cs typeface="Noto Sans Mono CJK HK"/>
              </a:rPr>
              <a:t>e Ren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0" y="1303004"/>
            <a:ext cx="12192000" cy="589280"/>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0" marR="5080" lvl="1" algn="ctr">
              <a:lnSpc>
                <a:spcPct val="100000"/>
              </a:lnSpc>
            </a:pPr>
            <a:r>
              <a:rPr lang="en-US" sz="3200" b="1">
                <a:solidFill>
                  <a:srgbClr val="1F4E79"/>
                </a:solidFill>
                <a:latin typeface="Times New Roman" panose="02020603050405020304"/>
                <a:cs typeface="Times New Roman" panose="02020603050405020304"/>
              </a:rPr>
              <a:t>LNLN:Towards Robust Multimodal Sentiment Analysis with Incomplete Data</a:t>
            </a:r>
          </a:p>
        </p:txBody>
      </p:sp>
      <p:sp>
        <p:nvSpPr>
          <p:cNvPr id="39" name="object 39"/>
          <p:cNvSpPr txBox="1"/>
          <p:nvPr/>
        </p:nvSpPr>
        <p:spPr>
          <a:xfrm>
            <a:off x="9067800" y="541020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a:solidFill>
                  <a:srgbClr val="1F4E79"/>
                </a:solidFill>
                <a:latin typeface="Noto Sans Mono CJK HK"/>
                <a:cs typeface="Noto Sans Mono CJK HK"/>
              </a:rPr>
              <a:t>——</a:t>
            </a:r>
            <a:r>
              <a:rPr lang="en-US" sz="1600" b="1" spc="150">
                <a:solidFill>
                  <a:srgbClr val="1F4E79"/>
                </a:solidFill>
                <a:latin typeface="Noto Sans Mono CJK HK"/>
                <a:cs typeface="Noto Sans Mono CJK HK"/>
              </a:rPr>
              <a:t>N</a:t>
            </a:r>
            <a:r>
              <a:rPr lang="en-US" altLang="zh-CN" sz="1600" b="1" spc="150">
                <a:solidFill>
                  <a:srgbClr val="1F4E79"/>
                </a:solidFill>
                <a:latin typeface="Noto Sans Mono CJK HK"/>
                <a:cs typeface="Noto Sans Mono CJK HK"/>
              </a:rPr>
              <a:t>eurIPS </a:t>
            </a:r>
            <a:r>
              <a:rPr lang="en-US" sz="1600" b="1" spc="150">
                <a:solidFill>
                  <a:srgbClr val="1F4E79"/>
                </a:solidFill>
                <a:latin typeface="Noto Sans Mono CJK HK"/>
                <a:cs typeface="Noto Sans Mono CJK HK"/>
              </a:rPr>
              <a:t>2024</a:t>
            </a:r>
            <a:endParaRPr sz="1600">
              <a:latin typeface="Noto Sans Mono CJK HK"/>
              <a:cs typeface="Noto Sans Mono CJK HK"/>
            </a:endParaRPr>
          </a:p>
        </p:txBody>
      </p:sp>
      <p:sp>
        <p:nvSpPr>
          <p:cNvPr id="40" name="object 40"/>
          <p:cNvSpPr txBox="1"/>
          <p:nvPr/>
        </p:nvSpPr>
        <p:spPr>
          <a:xfrm>
            <a:off x="3725544" y="4829016"/>
            <a:ext cx="4740910" cy="695523"/>
          </a:xfrm>
          <a:prstGeom prst="rect">
            <a:avLst/>
          </a:prstGeom>
        </p:spPr>
        <p:txBody>
          <a:bodyPr vert="horz" wrap="square" lIns="0" tIns="12065" rIns="0" bIns="0" rtlCol="0">
            <a:noAutofit/>
          </a:bodyPr>
          <a:lstStyle/>
          <a:p>
            <a:pPr marR="28575" algn="ctr">
              <a:lnSpc>
                <a:spcPct val="100000"/>
              </a:lnSpc>
              <a:spcBef>
                <a:spcPts val="95"/>
              </a:spcBef>
            </a:pPr>
            <a:r>
              <a:rPr spc="-40">
                <a:latin typeface="Times New Roman" panose="02020603050405020304" charset="0"/>
                <a:cs typeface="Times New Roman" panose="02020603050405020304" charset="0"/>
              </a:rPr>
              <a:t>Code:</a:t>
            </a:r>
            <a:r>
              <a:rPr lang="en-US" spc="-40">
                <a:latin typeface="Times New Roman" panose="02020603050405020304" charset="0"/>
                <a:cs typeface="Times New Roman" panose="02020603050405020304" charset="0"/>
              </a:rPr>
              <a:t> </a:t>
            </a:r>
            <a:r>
              <a:rPr lang="en-US" altLang="zh-CN" spc="-40">
                <a:latin typeface="Times New Roman" panose="02020603050405020304" charset="0"/>
                <a:cs typeface="Times New Roman" panose="02020603050405020304" charset="0"/>
              </a:rPr>
              <a:t> https://github.com/Haoyu-ha/LNLN</a:t>
            </a:r>
          </a:p>
          <a:p>
            <a:pPr marR="28575" algn="ctr">
              <a:lnSpc>
                <a:spcPct val="100000"/>
              </a:lnSpc>
              <a:spcBef>
                <a:spcPts val="95"/>
              </a:spcBef>
            </a:pPr>
            <a:r>
              <a:rPr b="1" spc="10">
                <a:solidFill>
                  <a:srgbClr val="A6A6A6"/>
                </a:solidFill>
                <a:latin typeface="Times New Roman" panose="02020603050405020304" charset="0"/>
                <a:cs typeface="Times New Roman" panose="02020603050405020304" charset="0"/>
              </a:rPr>
              <a:t>202</a:t>
            </a:r>
            <a:r>
              <a:rPr lang="en-US" b="1" spc="10">
                <a:solidFill>
                  <a:srgbClr val="A6A6A6"/>
                </a:solidFill>
                <a:latin typeface="Times New Roman" panose="02020603050405020304" charset="0"/>
                <a:cs typeface="Times New Roman" panose="02020603050405020304" charset="0"/>
              </a:rPr>
              <a:t>4</a:t>
            </a:r>
            <a:r>
              <a:rPr b="1" spc="10">
                <a:solidFill>
                  <a:srgbClr val="A6A6A6"/>
                </a:solidFill>
                <a:latin typeface="Times New Roman" panose="02020603050405020304" charset="0"/>
                <a:cs typeface="Times New Roman" panose="02020603050405020304" charset="0"/>
              </a:rPr>
              <a:t>.</a:t>
            </a:r>
            <a:r>
              <a:rPr lang="en-US" b="1" spc="10">
                <a:solidFill>
                  <a:srgbClr val="A6A6A6"/>
                </a:solidFill>
                <a:latin typeface="Times New Roman" panose="02020603050405020304" charset="0"/>
                <a:cs typeface="Times New Roman" panose="02020603050405020304" charset="0"/>
              </a:rPr>
              <a:t>11.7</a:t>
            </a:r>
            <a:r>
              <a:rPr b="1" spc="140">
                <a:solidFill>
                  <a:srgbClr val="A6A6A6"/>
                </a:solidFill>
                <a:latin typeface="Times New Roman" panose="02020603050405020304" charset="0"/>
                <a:cs typeface="Times New Roman" panose="02020603050405020304" charset="0"/>
              </a:rPr>
              <a:t>•</a:t>
            </a:r>
            <a:r>
              <a:rPr b="1" spc="10" dirty="0">
                <a:solidFill>
                  <a:srgbClr val="A6A6A6"/>
                </a:solidFill>
                <a:latin typeface="Times New Roman" panose="02020603050405020304" charset="0"/>
                <a:cs typeface="Times New Roman" panose="02020603050405020304" charset="0"/>
              </a:rPr>
              <a:t>ChongQing</a:t>
            </a:r>
            <a:endParaRPr>
              <a:latin typeface="Times New Roman" panose="02020603050405020304" charset="0"/>
              <a:cs typeface="Times New Roman" panose="02020603050405020304" charset="0"/>
            </a:endParaRPr>
          </a:p>
        </p:txBody>
      </p:sp>
      <p:pic>
        <p:nvPicPr>
          <p:cNvPr id="26" name="图片 25">
            <a:extLst>
              <a:ext uri="{FF2B5EF4-FFF2-40B4-BE49-F238E27FC236}">
                <a16:creationId xmlns:a16="http://schemas.microsoft.com/office/drawing/2014/main" id="{F133B470-DB34-8BFA-6A96-57D50EBAD065}"/>
              </a:ext>
            </a:extLst>
          </p:cNvPr>
          <p:cNvPicPr>
            <a:picLocks noChangeAspect="1"/>
          </p:cNvPicPr>
          <p:nvPr/>
        </p:nvPicPr>
        <p:blipFill>
          <a:blip r:embed="rId17"/>
          <a:stretch>
            <a:fillRect/>
          </a:stretch>
        </p:blipFill>
        <p:spPr>
          <a:xfrm>
            <a:off x="3358230" y="2329040"/>
            <a:ext cx="5475538" cy="23982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4AF283F1-6648-58EC-B5D6-B05C13CA6D54}"/>
              </a:ext>
            </a:extLst>
          </p:cNvPr>
          <p:cNvPicPr>
            <a:picLocks noChangeAspect="1"/>
          </p:cNvPicPr>
          <p:nvPr/>
        </p:nvPicPr>
        <p:blipFill>
          <a:blip r:embed="rId8"/>
          <a:stretch>
            <a:fillRect/>
          </a:stretch>
        </p:blipFill>
        <p:spPr>
          <a:xfrm>
            <a:off x="399099" y="1855121"/>
            <a:ext cx="11382375" cy="2619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4E14B37F-26CB-55FA-B427-F56A187E2C99}"/>
              </a:ext>
            </a:extLst>
          </p:cNvPr>
          <p:cNvPicPr>
            <a:picLocks noChangeAspect="1"/>
          </p:cNvPicPr>
          <p:nvPr/>
        </p:nvPicPr>
        <p:blipFill>
          <a:blip r:embed="rId8"/>
          <a:stretch>
            <a:fillRect/>
          </a:stretch>
        </p:blipFill>
        <p:spPr>
          <a:xfrm>
            <a:off x="1609725" y="1434907"/>
            <a:ext cx="8972550" cy="5362987"/>
          </a:xfrm>
          <a:prstGeom prst="rect">
            <a:avLst/>
          </a:prstGeom>
        </p:spPr>
      </p:pic>
    </p:spTree>
    <p:extLst>
      <p:ext uri="{BB962C8B-B14F-4D97-AF65-F5344CB8AC3E}">
        <p14:creationId xmlns:p14="http://schemas.microsoft.com/office/powerpoint/2010/main" val="13709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B01ED75E-D3F8-0EC3-F484-51BB1C6A862C}"/>
              </a:ext>
            </a:extLst>
          </p:cNvPr>
          <p:cNvPicPr>
            <a:picLocks noChangeAspect="1"/>
          </p:cNvPicPr>
          <p:nvPr/>
        </p:nvPicPr>
        <p:blipFill>
          <a:blip r:embed="rId8"/>
          <a:stretch>
            <a:fillRect/>
          </a:stretch>
        </p:blipFill>
        <p:spPr>
          <a:xfrm>
            <a:off x="1079756" y="1318333"/>
            <a:ext cx="10021062" cy="2336047"/>
          </a:xfrm>
          <a:prstGeom prst="rect">
            <a:avLst/>
          </a:prstGeom>
        </p:spPr>
      </p:pic>
      <p:pic>
        <p:nvPicPr>
          <p:cNvPr id="21" name="图片 20">
            <a:extLst>
              <a:ext uri="{FF2B5EF4-FFF2-40B4-BE49-F238E27FC236}">
                <a16:creationId xmlns:a16="http://schemas.microsoft.com/office/drawing/2014/main" id="{67270310-07F2-822E-438D-4E7A3C62E53B}"/>
              </a:ext>
            </a:extLst>
          </p:cNvPr>
          <p:cNvPicPr>
            <a:picLocks noChangeAspect="1"/>
          </p:cNvPicPr>
          <p:nvPr/>
        </p:nvPicPr>
        <p:blipFill>
          <a:blip r:embed="rId9"/>
          <a:stretch>
            <a:fillRect/>
          </a:stretch>
        </p:blipFill>
        <p:spPr>
          <a:xfrm>
            <a:off x="919411" y="3728903"/>
            <a:ext cx="10354699" cy="3002605"/>
          </a:xfrm>
          <a:prstGeom prst="rect">
            <a:avLst/>
          </a:prstGeom>
        </p:spPr>
      </p:pic>
    </p:spTree>
    <p:extLst>
      <p:ext uri="{BB962C8B-B14F-4D97-AF65-F5344CB8AC3E}">
        <p14:creationId xmlns:p14="http://schemas.microsoft.com/office/powerpoint/2010/main" val="101145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65658" y="651886"/>
            <a:ext cx="3096260" cy="1153160"/>
            <a:chOff x="4501896" y="426719"/>
            <a:chExt cx="3096260" cy="1153160"/>
          </a:xfrm>
        </p:grpSpPr>
        <p:sp>
          <p:nvSpPr>
            <p:cNvPr id="14" name="object 14"/>
            <p:cNvSpPr/>
            <p:nvPr/>
          </p:nvSpPr>
          <p:spPr>
            <a:xfrm>
              <a:off x="4832358" y="1112514"/>
              <a:ext cx="2430512"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01573" y="863151"/>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文本框 17">
            <a:extLst>
              <a:ext uri="{FF2B5EF4-FFF2-40B4-BE49-F238E27FC236}">
                <a16:creationId xmlns:a16="http://schemas.microsoft.com/office/drawing/2014/main" id="{3BA0013B-F610-5F37-DF65-3CAABAEDB8F1}"/>
              </a:ext>
            </a:extLst>
          </p:cNvPr>
          <p:cNvSpPr txBox="1"/>
          <p:nvPr/>
        </p:nvSpPr>
        <p:spPr>
          <a:xfrm>
            <a:off x="965327" y="1804791"/>
            <a:ext cx="10261344" cy="2677656"/>
          </a:xfrm>
          <a:prstGeom prst="rect">
            <a:avLst/>
          </a:prstGeom>
          <a:noFill/>
        </p:spPr>
        <p:txBody>
          <a:bodyPr wrap="square">
            <a:spAutoFit/>
          </a:bodyPr>
          <a:lstStyle/>
          <a:p>
            <a:pPr algn="just"/>
            <a:r>
              <a:rPr lang="en-US" altLang="zh-CN" sz="2400">
                <a:latin typeface="Times New Roman" panose="02020603050405020304" pitchFamily="18" charset="0"/>
                <a:cs typeface="Times New Roman" panose="02020603050405020304" pitchFamily="18" charset="0"/>
              </a:rPr>
              <a:t>In practical applications of Multimodal Sentiment Analysis (MSA), incomplete data is a common issue, leading to modality loss or noise interference, which poses challenges for sentiment analysis. Although some methods have proposed solutions to address data incompleteness, these methods lack consistency in test evaluations, making effective comparison and generalization difficult. This paper proposes an MSA model that can maintain robustness and high accuracy even in environments with missing data and noise.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90592" y="50388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4A66CA1A-768D-D017-8E38-C5354709966A}"/>
              </a:ext>
            </a:extLst>
          </p:cNvPr>
          <p:cNvPicPr>
            <a:picLocks noChangeAspect="1"/>
          </p:cNvPicPr>
          <p:nvPr/>
        </p:nvPicPr>
        <p:blipFill>
          <a:blip r:embed="rId9"/>
          <a:stretch>
            <a:fillRect/>
          </a:stretch>
        </p:blipFill>
        <p:spPr>
          <a:xfrm>
            <a:off x="1307307" y="1226929"/>
            <a:ext cx="9577386" cy="54840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1B6FCB08-76AC-2256-EE6F-7F7D31036ABE}"/>
              </a:ext>
            </a:extLst>
          </p:cNvPr>
          <p:cNvPicPr>
            <a:picLocks noChangeAspect="1"/>
          </p:cNvPicPr>
          <p:nvPr/>
        </p:nvPicPr>
        <p:blipFill>
          <a:blip r:embed="rId8"/>
          <a:stretch>
            <a:fillRect/>
          </a:stretch>
        </p:blipFill>
        <p:spPr>
          <a:xfrm>
            <a:off x="0" y="1535275"/>
            <a:ext cx="5679441" cy="2467219"/>
          </a:xfrm>
          <a:prstGeom prst="rect">
            <a:avLst/>
          </a:prstGeom>
        </p:spPr>
      </p:pic>
      <p:pic>
        <p:nvPicPr>
          <p:cNvPr id="22" name="图片 21">
            <a:extLst>
              <a:ext uri="{FF2B5EF4-FFF2-40B4-BE49-F238E27FC236}">
                <a16:creationId xmlns:a16="http://schemas.microsoft.com/office/drawing/2014/main" id="{D0592FEF-247E-203C-6E13-B50426A1BB88}"/>
              </a:ext>
            </a:extLst>
          </p:cNvPr>
          <p:cNvPicPr>
            <a:picLocks noChangeAspect="1"/>
          </p:cNvPicPr>
          <p:nvPr/>
        </p:nvPicPr>
        <p:blipFill>
          <a:blip r:embed="rId9"/>
          <a:stretch>
            <a:fillRect/>
          </a:stretch>
        </p:blipFill>
        <p:spPr>
          <a:xfrm>
            <a:off x="5928297" y="1535275"/>
            <a:ext cx="6193598" cy="520223"/>
          </a:xfrm>
          <a:prstGeom prst="rect">
            <a:avLst/>
          </a:prstGeom>
        </p:spPr>
      </p:pic>
      <p:pic>
        <p:nvPicPr>
          <p:cNvPr id="26" name="图片 25">
            <a:extLst>
              <a:ext uri="{FF2B5EF4-FFF2-40B4-BE49-F238E27FC236}">
                <a16:creationId xmlns:a16="http://schemas.microsoft.com/office/drawing/2014/main" id="{0DA52E66-3653-999F-214D-E6E0D04FADF0}"/>
              </a:ext>
            </a:extLst>
          </p:cNvPr>
          <p:cNvPicPr>
            <a:picLocks noChangeAspect="1"/>
          </p:cNvPicPr>
          <p:nvPr/>
        </p:nvPicPr>
        <p:blipFill>
          <a:blip r:embed="rId10"/>
          <a:stretch>
            <a:fillRect/>
          </a:stretch>
        </p:blipFill>
        <p:spPr>
          <a:xfrm>
            <a:off x="6110536" y="2634048"/>
            <a:ext cx="6038088" cy="533400"/>
          </a:xfrm>
          <a:prstGeom prst="rect">
            <a:avLst/>
          </a:prstGeom>
        </p:spPr>
      </p:pic>
      <p:pic>
        <p:nvPicPr>
          <p:cNvPr id="28" name="图片 27">
            <a:extLst>
              <a:ext uri="{FF2B5EF4-FFF2-40B4-BE49-F238E27FC236}">
                <a16:creationId xmlns:a16="http://schemas.microsoft.com/office/drawing/2014/main" id="{65AAAFE4-3552-3985-49A5-4CA0105016A2}"/>
              </a:ext>
            </a:extLst>
          </p:cNvPr>
          <p:cNvPicPr>
            <a:picLocks noChangeAspect="1"/>
          </p:cNvPicPr>
          <p:nvPr/>
        </p:nvPicPr>
        <p:blipFill>
          <a:blip r:embed="rId11"/>
          <a:stretch>
            <a:fillRect/>
          </a:stretch>
        </p:blipFill>
        <p:spPr>
          <a:xfrm>
            <a:off x="4876800" y="4107023"/>
            <a:ext cx="7315200" cy="558869"/>
          </a:xfrm>
          <a:prstGeom prst="rect">
            <a:avLst/>
          </a:prstGeom>
        </p:spPr>
      </p:pic>
      <p:pic>
        <p:nvPicPr>
          <p:cNvPr id="32" name="图片 31">
            <a:extLst>
              <a:ext uri="{FF2B5EF4-FFF2-40B4-BE49-F238E27FC236}">
                <a16:creationId xmlns:a16="http://schemas.microsoft.com/office/drawing/2014/main" id="{4828EBD3-A4BB-5FDA-3864-7A3465ADCB41}"/>
              </a:ext>
            </a:extLst>
          </p:cNvPr>
          <p:cNvPicPr>
            <a:picLocks noChangeAspect="1"/>
          </p:cNvPicPr>
          <p:nvPr/>
        </p:nvPicPr>
        <p:blipFill>
          <a:blip r:embed="rId12"/>
          <a:stretch>
            <a:fillRect/>
          </a:stretch>
        </p:blipFill>
        <p:spPr>
          <a:xfrm>
            <a:off x="4876800" y="5322724"/>
            <a:ext cx="7245094" cy="4390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E15B031F-4894-F604-37F8-71CCCA21BFBD}"/>
              </a:ext>
            </a:extLst>
          </p:cNvPr>
          <p:cNvPicPr>
            <a:picLocks noChangeAspect="1"/>
          </p:cNvPicPr>
          <p:nvPr/>
        </p:nvPicPr>
        <p:blipFill>
          <a:blip r:embed="rId8"/>
          <a:stretch>
            <a:fillRect/>
          </a:stretch>
        </p:blipFill>
        <p:spPr>
          <a:xfrm>
            <a:off x="0" y="2055498"/>
            <a:ext cx="5105400" cy="2295525"/>
          </a:xfrm>
          <a:prstGeom prst="rect">
            <a:avLst/>
          </a:prstGeom>
        </p:spPr>
      </p:pic>
      <p:pic>
        <p:nvPicPr>
          <p:cNvPr id="25" name="图片 24">
            <a:extLst>
              <a:ext uri="{FF2B5EF4-FFF2-40B4-BE49-F238E27FC236}">
                <a16:creationId xmlns:a16="http://schemas.microsoft.com/office/drawing/2014/main" id="{DC581483-BBFF-455B-917A-D7D8403ECB3C}"/>
              </a:ext>
            </a:extLst>
          </p:cNvPr>
          <p:cNvPicPr>
            <a:picLocks noChangeAspect="1"/>
          </p:cNvPicPr>
          <p:nvPr/>
        </p:nvPicPr>
        <p:blipFill>
          <a:blip r:embed="rId9"/>
          <a:stretch>
            <a:fillRect/>
          </a:stretch>
        </p:blipFill>
        <p:spPr>
          <a:xfrm>
            <a:off x="5181600" y="1644545"/>
            <a:ext cx="7014054" cy="561124"/>
          </a:xfrm>
          <a:prstGeom prst="rect">
            <a:avLst/>
          </a:prstGeom>
        </p:spPr>
      </p:pic>
      <p:pic>
        <p:nvPicPr>
          <p:cNvPr id="28" name="图片 27">
            <a:extLst>
              <a:ext uri="{FF2B5EF4-FFF2-40B4-BE49-F238E27FC236}">
                <a16:creationId xmlns:a16="http://schemas.microsoft.com/office/drawing/2014/main" id="{08FAE196-76F2-8ED6-AD2A-E8DF9FE7C961}"/>
              </a:ext>
            </a:extLst>
          </p:cNvPr>
          <p:cNvPicPr>
            <a:picLocks noChangeAspect="1"/>
          </p:cNvPicPr>
          <p:nvPr/>
        </p:nvPicPr>
        <p:blipFill>
          <a:blip r:embed="rId10"/>
          <a:stretch>
            <a:fillRect/>
          </a:stretch>
        </p:blipFill>
        <p:spPr>
          <a:xfrm>
            <a:off x="5181600" y="2316309"/>
            <a:ext cx="7014054" cy="994329"/>
          </a:xfrm>
          <a:prstGeom prst="rect">
            <a:avLst/>
          </a:prstGeom>
        </p:spPr>
      </p:pic>
      <p:pic>
        <p:nvPicPr>
          <p:cNvPr id="30" name="图片 29">
            <a:extLst>
              <a:ext uri="{FF2B5EF4-FFF2-40B4-BE49-F238E27FC236}">
                <a16:creationId xmlns:a16="http://schemas.microsoft.com/office/drawing/2014/main" id="{973FA88E-9FE1-A393-2A9E-ADF1348D716C}"/>
              </a:ext>
            </a:extLst>
          </p:cNvPr>
          <p:cNvPicPr>
            <a:picLocks noChangeAspect="1"/>
          </p:cNvPicPr>
          <p:nvPr/>
        </p:nvPicPr>
        <p:blipFill>
          <a:blip r:embed="rId11"/>
          <a:stretch>
            <a:fillRect/>
          </a:stretch>
        </p:blipFill>
        <p:spPr>
          <a:xfrm>
            <a:off x="4343399" y="4426169"/>
            <a:ext cx="7848600" cy="588865"/>
          </a:xfrm>
          <a:prstGeom prst="rect">
            <a:avLst/>
          </a:prstGeom>
        </p:spPr>
      </p:pic>
      <p:pic>
        <p:nvPicPr>
          <p:cNvPr id="32" name="图片 31">
            <a:extLst>
              <a:ext uri="{FF2B5EF4-FFF2-40B4-BE49-F238E27FC236}">
                <a16:creationId xmlns:a16="http://schemas.microsoft.com/office/drawing/2014/main" id="{BAA385E3-223E-789C-EFEA-3DE2A3EFD690}"/>
              </a:ext>
            </a:extLst>
          </p:cNvPr>
          <p:cNvPicPr>
            <a:picLocks noChangeAspect="1"/>
          </p:cNvPicPr>
          <p:nvPr/>
        </p:nvPicPr>
        <p:blipFill>
          <a:blip r:embed="rId12"/>
          <a:stretch>
            <a:fillRect/>
          </a:stretch>
        </p:blipFill>
        <p:spPr>
          <a:xfrm>
            <a:off x="4610100" y="5334000"/>
            <a:ext cx="7581900" cy="619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29073" y="30454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0A0F8922-AFEC-B880-06E2-0B54357CA50F}"/>
              </a:ext>
            </a:extLst>
          </p:cNvPr>
          <p:cNvPicPr>
            <a:picLocks noChangeAspect="1"/>
          </p:cNvPicPr>
          <p:nvPr/>
        </p:nvPicPr>
        <p:blipFill>
          <a:blip r:embed="rId8"/>
          <a:stretch>
            <a:fillRect/>
          </a:stretch>
        </p:blipFill>
        <p:spPr>
          <a:xfrm>
            <a:off x="5105401" y="2286650"/>
            <a:ext cx="7086599" cy="918940"/>
          </a:xfrm>
          <a:prstGeom prst="rect">
            <a:avLst/>
          </a:prstGeom>
        </p:spPr>
      </p:pic>
      <p:pic>
        <p:nvPicPr>
          <p:cNvPr id="22" name="图片 21">
            <a:extLst>
              <a:ext uri="{FF2B5EF4-FFF2-40B4-BE49-F238E27FC236}">
                <a16:creationId xmlns:a16="http://schemas.microsoft.com/office/drawing/2014/main" id="{24177CA3-765F-F1A2-4B97-F557AFF0A00E}"/>
              </a:ext>
            </a:extLst>
          </p:cNvPr>
          <p:cNvPicPr>
            <a:picLocks noChangeAspect="1"/>
          </p:cNvPicPr>
          <p:nvPr/>
        </p:nvPicPr>
        <p:blipFill>
          <a:blip r:embed="rId9"/>
          <a:stretch>
            <a:fillRect/>
          </a:stretch>
        </p:blipFill>
        <p:spPr>
          <a:xfrm>
            <a:off x="5165608" y="1393688"/>
            <a:ext cx="6995492" cy="578294"/>
          </a:xfrm>
          <a:prstGeom prst="rect">
            <a:avLst/>
          </a:prstGeom>
        </p:spPr>
      </p:pic>
      <p:pic>
        <p:nvPicPr>
          <p:cNvPr id="24" name="图片 23">
            <a:extLst>
              <a:ext uri="{FF2B5EF4-FFF2-40B4-BE49-F238E27FC236}">
                <a16:creationId xmlns:a16="http://schemas.microsoft.com/office/drawing/2014/main" id="{D74D90A4-11C2-F38C-A820-8511DD837772}"/>
              </a:ext>
            </a:extLst>
          </p:cNvPr>
          <p:cNvPicPr>
            <a:picLocks noChangeAspect="1"/>
          </p:cNvPicPr>
          <p:nvPr/>
        </p:nvPicPr>
        <p:blipFill>
          <a:blip r:embed="rId10"/>
          <a:stretch>
            <a:fillRect/>
          </a:stretch>
        </p:blipFill>
        <p:spPr>
          <a:xfrm>
            <a:off x="60208" y="1393688"/>
            <a:ext cx="5105400" cy="2295525"/>
          </a:xfrm>
          <a:prstGeom prst="rect">
            <a:avLst/>
          </a:prstGeom>
        </p:spPr>
      </p:pic>
      <p:pic>
        <p:nvPicPr>
          <p:cNvPr id="27" name="图片 26">
            <a:extLst>
              <a:ext uri="{FF2B5EF4-FFF2-40B4-BE49-F238E27FC236}">
                <a16:creationId xmlns:a16="http://schemas.microsoft.com/office/drawing/2014/main" id="{1F7283B4-F45B-4A46-25E7-C75DD5511DE6}"/>
              </a:ext>
            </a:extLst>
          </p:cNvPr>
          <p:cNvPicPr>
            <a:picLocks noChangeAspect="1"/>
          </p:cNvPicPr>
          <p:nvPr/>
        </p:nvPicPr>
        <p:blipFill>
          <a:blip r:embed="rId11"/>
          <a:stretch>
            <a:fillRect/>
          </a:stretch>
        </p:blipFill>
        <p:spPr>
          <a:xfrm>
            <a:off x="5410199" y="4098553"/>
            <a:ext cx="6771999" cy="732860"/>
          </a:xfrm>
          <a:prstGeom prst="rect">
            <a:avLst/>
          </a:prstGeom>
        </p:spPr>
      </p:pic>
      <p:pic>
        <p:nvPicPr>
          <p:cNvPr id="29" name="图片 28">
            <a:extLst>
              <a:ext uri="{FF2B5EF4-FFF2-40B4-BE49-F238E27FC236}">
                <a16:creationId xmlns:a16="http://schemas.microsoft.com/office/drawing/2014/main" id="{A05D561C-2E8D-EB1E-F357-DA39190FAE5B}"/>
              </a:ext>
            </a:extLst>
          </p:cNvPr>
          <p:cNvPicPr>
            <a:picLocks noChangeAspect="1"/>
          </p:cNvPicPr>
          <p:nvPr/>
        </p:nvPicPr>
        <p:blipFill>
          <a:blip r:embed="rId12"/>
          <a:stretch>
            <a:fillRect/>
          </a:stretch>
        </p:blipFill>
        <p:spPr>
          <a:xfrm>
            <a:off x="1524000" y="3886200"/>
            <a:ext cx="2181726" cy="2590800"/>
          </a:xfrm>
          <a:prstGeom prst="rect">
            <a:avLst/>
          </a:prstGeom>
        </p:spPr>
      </p:pic>
      <p:pic>
        <p:nvPicPr>
          <p:cNvPr id="31" name="图片 30">
            <a:extLst>
              <a:ext uri="{FF2B5EF4-FFF2-40B4-BE49-F238E27FC236}">
                <a16:creationId xmlns:a16="http://schemas.microsoft.com/office/drawing/2014/main" id="{18859A09-36DF-E73C-D56C-79868F8E80FC}"/>
              </a:ext>
            </a:extLst>
          </p:cNvPr>
          <p:cNvPicPr>
            <a:picLocks noChangeAspect="1"/>
          </p:cNvPicPr>
          <p:nvPr/>
        </p:nvPicPr>
        <p:blipFill>
          <a:blip r:embed="rId13"/>
          <a:stretch>
            <a:fillRect/>
          </a:stretch>
        </p:blipFill>
        <p:spPr>
          <a:xfrm>
            <a:off x="4571999" y="5372361"/>
            <a:ext cx="7543115" cy="1045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D05D473C-AFCD-91DA-925E-854174FAB7C4}"/>
              </a:ext>
            </a:extLst>
          </p:cNvPr>
          <p:cNvPicPr>
            <a:picLocks noChangeAspect="1"/>
          </p:cNvPicPr>
          <p:nvPr/>
        </p:nvPicPr>
        <p:blipFill>
          <a:blip r:embed="rId8"/>
          <a:stretch>
            <a:fillRect/>
          </a:stretch>
        </p:blipFill>
        <p:spPr>
          <a:xfrm>
            <a:off x="5017008" y="1845633"/>
            <a:ext cx="7172061" cy="1053368"/>
          </a:xfrm>
          <a:prstGeom prst="rect">
            <a:avLst/>
          </a:prstGeom>
        </p:spPr>
      </p:pic>
      <p:pic>
        <p:nvPicPr>
          <p:cNvPr id="21" name="图片 20">
            <a:extLst>
              <a:ext uri="{FF2B5EF4-FFF2-40B4-BE49-F238E27FC236}">
                <a16:creationId xmlns:a16="http://schemas.microsoft.com/office/drawing/2014/main" id="{BB0DCF71-0EDC-A6A4-AE28-AF7E44827636}"/>
              </a:ext>
            </a:extLst>
          </p:cNvPr>
          <p:cNvPicPr>
            <a:picLocks noChangeAspect="1"/>
          </p:cNvPicPr>
          <p:nvPr/>
        </p:nvPicPr>
        <p:blipFill>
          <a:blip r:embed="rId9"/>
          <a:stretch>
            <a:fillRect/>
          </a:stretch>
        </p:blipFill>
        <p:spPr>
          <a:xfrm>
            <a:off x="4572000" y="3402741"/>
            <a:ext cx="7620000" cy="579881"/>
          </a:xfrm>
          <a:prstGeom prst="rect">
            <a:avLst/>
          </a:prstGeom>
        </p:spPr>
      </p:pic>
      <p:pic>
        <p:nvPicPr>
          <p:cNvPr id="23" name="图片 22">
            <a:extLst>
              <a:ext uri="{FF2B5EF4-FFF2-40B4-BE49-F238E27FC236}">
                <a16:creationId xmlns:a16="http://schemas.microsoft.com/office/drawing/2014/main" id="{C4184A37-59F5-A6DE-4C6D-A40CBF0CCDD6}"/>
              </a:ext>
            </a:extLst>
          </p:cNvPr>
          <p:cNvPicPr>
            <a:picLocks noChangeAspect="1"/>
          </p:cNvPicPr>
          <p:nvPr/>
        </p:nvPicPr>
        <p:blipFill>
          <a:blip r:embed="rId10"/>
          <a:stretch>
            <a:fillRect/>
          </a:stretch>
        </p:blipFill>
        <p:spPr>
          <a:xfrm>
            <a:off x="2931" y="1571406"/>
            <a:ext cx="4684743" cy="3533994"/>
          </a:xfrm>
          <a:prstGeom prst="rect">
            <a:avLst/>
          </a:prstGeom>
        </p:spPr>
      </p:pic>
    </p:spTree>
    <p:extLst>
      <p:ext uri="{BB962C8B-B14F-4D97-AF65-F5344CB8AC3E}">
        <p14:creationId xmlns:p14="http://schemas.microsoft.com/office/powerpoint/2010/main" val="233141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E3E19336-0342-FDFF-202C-E5128FDCC62B}"/>
              </a:ext>
            </a:extLst>
          </p:cNvPr>
          <p:cNvPicPr>
            <a:picLocks noChangeAspect="1"/>
          </p:cNvPicPr>
          <p:nvPr/>
        </p:nvPicPr>
        <p:blipFill>
          <a:blip r:embed="rId8"/>
          <a:stretch>
            <a:fillRect/>
          </a:stretch>
        </p:blipFill>
        <p:spPr>
          <a:xfrm>
            <a:off x="329373" y="1572005"/>
            <a:ext cx="11534775" cy="3333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395483A6-7C1D-F3A7-B56D-B588C9CC6B45}"/>
              </a:ext>
            </a:extLst>
          </p:cNvPr>
          <p:cNvPicPr>
            <a:picLocks noChangeAspect="1"/>
          </p:cNvPicPr>
          <p:nvPr/>
        </p:nvPicPr>
        <p:blipFill>
          <a:blip r:embed="rId8"/>
          <a:stretch>
            <a:fillRect/>
          </a:stretch>
        </p:blipFill>
        <p:spPr>
          <a:xfrm>
            <a:off x="353186" y="1542697"/>
            <a:ext cx="11487150" cy="40767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U2ZDFhNDQ1MjI2YTk4MWYxODBjZGVkOGVkOThkN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359</Words>
  <Application>Microsoft Office PowerPoint</Application>
  <PresentationFormat>宽屏</PresentationFormat>
  <Paragraphs>116</Paragraphs>
  <Slides>13</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Noto Sans Mono CJK HK</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乐乐 任</cp:lastModifiedBy>
  <cp:revision>58</cp:revision>
  <dcterms:created xsi:type="dcterms:W3CDTF">2023-09-17T03:47:00Z</dcterms:created>
  <dcterms:modified xsi:type="dcterms:W3CDTF">2024-11-06T11:21:07Z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Microsoft? PowerPoint? 2016</vt:lpwstr>
  </property>
  <property fmtid="{D5CDD505-2E9C-101B-9397-08002B2CF9AE}" pid="4" name="LastSaved">
    <vt:filetime>2023-09-25T00:00:00Z</vt:filetime>
  </property>
  <property fmtid="{D5CDD505-2E9C-101B-9397-08002B2CF9AE}" pid="5" name="ICV">
    <vt:lpwstr>A86CF9EF0DFA4142AA492EF6BA66558A_12</vt:lpwstr>
  </property>
  <property fmtid="{D5CDD505-2E9C-101B-9397-08002B2CF9AE}" pid="6" name="KSOProductBuildVer">
    <vt:lpwstr>2052-12.1.0.18276</vt:lpwstr>
  </property>
</Properties>
</file>